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5"/>
  </p:normalViewPr>
  <p:slideViewPr>
    <p:cSldViewPr snapToGrid="0" snapToObjects="1">
      <p:cViewPr>
        <p:scale>
          <a:sx n="100" d="100"/>
          <a:sy n="100" d="100"/>
        </p:scale>
        <p:origin x="46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1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0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86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72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1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2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4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2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47AA34D-C317-4949-8CE5-FDB9E8B9733A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2DA0505-694D-0D42-A067-046856CF4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hyperlink" Target="https://developer.amazon.com/en-US/alexa/alexa-skills-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iralMistry/Smart-DoorViewer" TargetMode="External"/><Relationship Id="rId4" Type="http://schemas.openxmlformats.org/officeDocument/2006/relationships/hyperlink" Target="https://www.draw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BBB56A-92E1-1347-BC13-049A9895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Smart Door Viewer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0F40E-3FDD-924F-8624-0E8B6836A293}"/>
              </a:ext>
            </a:extLst>
          </p:cNvPr>
          <p:cNvSpPr txBox="1"/>
          <p:nvPr/>
        </p:nvSpPr>
        <p:spPr>
          <a:xfrm>
            <a:off x="4318000" y="1672164"/>
            <a:ext cx="62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“ Ask Alexa to know who is at your door 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DC8F2E-3D30-6B42-9BE4-915BCF3ED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36900"/>
            <a:ext cx="2946400" cy="294640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A38EC1A-20AD-5841-8286-4167E94E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7006" y="2832325"/>
            <a:ext cx="3644900" cy="36449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2383D-33CA-DD43-903A-0FAAE890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3886425"/>
            <a:ext cx="2353511" cy="23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6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C2BC-8B0C-D84B-8F73-269DA033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8ED4-66B4-F14A-90AF-EB84BDDB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now this app doesn’t tell you any detail about a person who is not recognized by model.</a:t>
            </a:r>
          </a:p>
          <a:p>
            <a:pPr lvl="1"/>
            <a:r>
              <a:rPr lang="en-US" dirty="0"/>
              <a:t>I want to add a feature that it can at least describe all the details like whether a person was male/female, he was wearing glasses or not etc.</a:t>
            </a:r>
          </a:p>
          <a:p>
            <a:r>
              <a:rPr lang="en-US" dirty="0"/>
              <a:t>I have created this project with Alexa AWS, but I haven’t taken care of security.</a:t>
            </a:r>
          </a:p>
          <a:p>
            <a:pPr lvl="1"/>
            <a:r>
              <a:rPr lang="en-US" dirty="0"/>
              <a:t> I will enhance the security of my data.</a:t>
            </a:r>
          </a:p>
          <a:p>
            <a:r>
              <a:rPr lang="en-US" dirty="0"/>
              <a:t>I want to attach motion sensor to raspberry pi so that it captures all the photo whenever any motion is detected.</a:t>
            </a:r>
          </a:p>
          <a:p>
            <a:pPr lvl="1"/>
            <a:r>
              <a:rPr lang="en-US" dirty="0"/>
              <a:t>Later I can ask Alexa to tell me who was at door at what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7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36A0-0D86-E24A-B052-DEEDD3A6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66FAC-A867-6043-B365-5B402ECCF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 skill console : </a:t>
            </a:r>
            <a:r>
              <a:rPr lang="en-US" dirty="0">
                <a:hlinkClick r:id="rId2"/>
              </a:rPr>
              <a:t>https://developer.amazon.com/en-US/alexa/alexa-skills-kit</a:t>
            </a:r>
            <a:endParaRPr lang="en-US" dirty="0"/>
          </a:p>
          <a:p>
            <a:r>
              <a:rPr lang="en-US" dirty="0"/>
              <a:t>Amazon AWS  : </a:t>
            </a:r>
            <a:r>
              <a:rPr lang="en-US" u="sng" dirty="0">
                <a:hlinkClick r:id="rId3"/>
              </a:rPr>
              <a:t>aws.amazon.com</a:t>
            </a:r>
          </a:p>
          <a:p>
            <a:r>
              <a:rPr lang="en-US" dirty="0"/>
              <a:t>Drawing diagrams : </a:t>
            </a:r>
            <a:r>
              <a:rPr lang="en-US" dirty="0">
                <a:hlinkClick r:id="rId4"/>
              </a:rPr>
              <a:t>https://www.draw.io/</a:t>
            </a:r>
            <a:endParaRPr lang="en-US" u="sng" dirty="0">
              <a:hlinkClick r:id="rId3"/>
            </a:endParaRPr>
          </a:p>
          <a:p>
            <a:r>
              <a:rPr lang="en-US" dirty="0"/>
              <a:t>Project Code : </a:t>
            </a:r>
            <a:r>
              <a:rPr lang="en-US" dirty="0">
                <a:hlinkClick r:id="rId5"/>
              </a:rPr>
              <a:t>https://github.com/HiralMistry/Smart-DoorViewer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1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200F-3F78-8D45-9AB3-9C8D15A4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!!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B1DFBC-8B5A-8345-B711-03FDA149B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00" y="2400300"/>
            <a:ext cx="7960567" cy="4254500"/>
          </a:xfrm>
        </p:spPr>
      </p:pic>
    </p:spTree>
    <p:extLst>
      <p:ext uri="{BB962C8B-B14F-4D97-AF65-F5344CB8AC3E}">
        <p14:creationId xmlns:p14="http://schemas.microsoft.com/office/powerpoint/2010/main" val="97926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A790-BA4A-9C49-839F-C13E3C08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Smart Door Viewer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DB11-2D2E-2647-B078-0A8967F4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Alexa skill which helps you in recognizing who is at your door.</a:t>
            </a:r>
          </a:p>
          <a:p>
            <a:r>
              <a:rPr lang="en-US" dirty="0"/>
              <a:t>This skill uses Raspberry PI and AWS cloud components like</a:t>
            </a:r>
          </a:p>
          <a:p>
            <a:pPr lvl="1"/>
            <a:r>
              <a:rPr lang="en-US" u="sng" dirty="0"/>
              <a:t>AWS S3</a:t>
            </a:r>
            <a:r>
              <a:rPr lang="en-US" dirty="0"/>
              <a:t>: A storage service.</a:t>
            </a:r>
          </a:p>
          <a:p>
            <a:pPr lvl="1"/>
            <a:r>
              <a:rPr lang="en-US" u="sng" dirty="0"/>
              <a:t>AWS Lambda</a:t>
            </a:r>
            <a:r>
              <a:rPr lang="en-US" dirty="0"/>
              <a:t>: A compute service for on demand computation.</a:t>
            </a:r>
          </a:p>
          <a:p>
            <a:pPr lvl="1"/>
            <a:r>
              <a:rPr lang="en-US" u="sng" dirty="0"/>
              <a:t>AWS SQS</a:t>
            </a:r>
            <a:r>
              <a:rPr lang="en-US" dirty="0"/>
              <a:t>: A message queuing service.</a:t>
            </a:r>
          </a:p>
          <a:p>
            <a:pPr lvl="1"/>
            <a:r>
              <a:rPr lang="en-US" u="sng" dirty="0"/>
              <a:t>AWS </a:t>
            </a:r>
            <a:r>
              <a:rPr lang="en-US" u="sng" dirty="0" err="1"/>
              <a:t>Rekognition</a:t>
            </a:r>
            <a:r>
              <a:rPr lang="en-US" dirty="0"/>
              <a:t>: A service which provides a way to train face recognition model on custom photos.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8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72C-71D2-4646-BA45-D2DE5B18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8E215-A70C-0944-8BA7-E90688B8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2531532"/>
            <a:ext cx="10083800" cy="4072468"/>
          </a:xfrm>
        </p:spPr>
      </p:pic>
    </p:spTree>
    <p:extLst>
      <p:ext uri="{BB962C8B-B14F-4D97-AF65-F5344CB8AC3E}">
        <p14:creationId xmlns:p14="http://schemas.microsoft.com/office/powerpoint/2010/main" val="26056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CBD8-E1F9-1040-9308-E1D2A400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Detailed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32CE5-5C54-2F48-BA1E-BA8C87273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311401"/>
            <a:ext cx="8176467" cy="4546600"/>
          </a:xfrm>
        </p:spPr>
      </p:pic>
    </p:spTree>
    <p:extLst>
      <p:ext uri="{BB962C8B-B14F-4D97-AF65-F5344CB8AC3E}">
        <p14:creationId xmlns:p14="http://schemas.microsoft.com/office/powerpoint/2010/main" val="203479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16DA-2F23-7A4E-B960-B46C34FB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48766-CC66-9F43-B7EA-F5C11D82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2851149"/>
            <a:ext cx="4997450" cy="35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4F2B-FF83-8747-8894-B66E42DC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Picture Captured by Raspberry 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4B986-EF6C-C14B-B13D-9B1B1FC3E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860" y="2367557"/>
            <a:ext cx="5829300" cy="437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5318C-1570-FF44-93C2-7DFC5AD2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0" y="2508250"/>
            <a:ext cx="5359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73F5-3039-8748-9E51-EB55080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Screenshots – Raspberry Pi Terminal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2252D-D776-4542-ACE0-44192140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781" y="2603500"/>
            <a:ext cx="8540750" cy="3416300"/>
          </a:xfrm>
        </p:spPr>
      </p:pic>
    </p:spTree>
    <p:extLst>
      <p:ext uri="{BB962C8B-B14F-4D97-AF65-F5344CB8AC3E}">
        <p14:creationId xmlns:p14="http://schemas.microsoft.com/office/powerpoint/2010/main" val="111788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4A87-75E1-004F-BFEF-0DC31CE2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 – Alexa Skill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52BB8-D61E-344C-912B-C75792547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874" y="2603500"/>
            <a:ext cx="7450565" cy="3416300"/>
          </a:xfrm>
        </p:spPr>
      </p:pic>
    </p:spTree>
    <p:extLst>
      <p:ext uri="{BB962C8B-B14F-4D97-AF65-F5344CB8AC3E}">
        <p14:creationId xmlns:p14="http://schemas.microsoft.com/office/powerpoint/2010/main" val="39023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9E9C-D226-1A4E-A395-7366E87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Screenshots – AWS Lambda Python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58A1-D3C3-4344-99ED-56A2F1184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15" y="2603500"/>
            <a:ext cx="7784283" cy="3416300"/>
          </a:xfrm>
        </p:spPr>
      </p:pic>
    </p:spTree>
    <p:extLst>
      <p:ext uri="{BB962C8B-B14F-4D97-AF65-F5344CB8AC3E}">
        <p14:creationId xmlns:p14="http://schemas.microsoft.com/office/powerpoint/2010/main" val="2833842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{B79F835B-87BB-5F4B-BBA2-DE33706C5B5B}tf10001076</Template>
  <TotalTime>317</TotalTime>
  <Words>286</Words>
  <Application>Microsoft Macintosh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Smart Door Viewer</vt:lpstr>
      <vt:lpstr>What is Smart Door Viewer ?</vt:lpstr>
      <vt:lpstr>Project Architecture</vt:lpstr>
      <vt:lpstr>Detailed Architecture</vt:lpstr>
      <vt:lpstr>DEMO</vt:lpstr>
      <vt:lpstr>Picture Captured by Raspberry Pi</vt:lpstr>
      <vt:lpstr>Screenshots – Raspberry Pi Terminal</vt:lpstr>
      <vt:lpstr>Screenshots – Alexa Skill Console</vt:lpstr>
      <vt:lpstr>Screenshots – AWS Lambda Python code</vt:lpstr>
      <vt:lpstr>Future Enhancements</vt:lpstr>
      <vt:lpstr>References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DoorViewer</dc:title>
  <dc:creator>Microsoft Office User</dc:creator>
  <cp:lastModifiedBy>Microsoft Office User</cp:lastModifiedBy>
  <cp:revision>11</cp:revision>
  <dcterms:created xsi:type="dcterms:W3CDTF">2020-03-10T01:31:34Z</dcterms:created>
  <dcterms:modified xsi:type="dcterms:W3CDTF">2020-03-10T06:49:10Z</dcterms:modified>
</cp:coreProperties>
</file>